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6934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22" autoAdjust="0"/>
  </p:normalViewPr>
  <p:slideViewPr>
    <p:cSldViewPr>
      <p:cViewPr varScale="1">
        <p:scale>
          <a:sx n="56" d="100"/>
          <a:sy n="56" d="100"/>
        </p:scale>
        <p:origin x="63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s://learningapps.org/watch?v=ps85i08qj26" TargetMode="External"/><Relationship Id="rId3" Type="http://schemas.openxmlformats.org/officeDocument/2006/relationships/hyperlink" Target="https://learningapps.org/watch?v=pen6w4hoc26" TargetMode="External"/><Relationship Id="rId7" Type="http://schemas.openxmlformats.org/officeDocument/2006/relationships/hyperlink" Target="https://learningapps.org/display?v=pyqqbs9nn26" TargetMode="External"/><Relationship Id="rId12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hyperlink" Target="https://learningapps.org/watch?v=pjnwp1oac25" TargetMode="External"/><Relationship Id="rId5" Type="http://schemas.openxmlformats.org/officeDocument/2006/relationships/hyperlink" Target="https://learningapps.org/watch?v=p2jxs1y7226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hyperlink" Target="https://learningapps.org/watch?v=pf44byio526" TargetMode="External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>
            <a:off x="381000" y="1689100"/>
            <a:ext cx="4605147" cy="8229600"/>
          </a:xfrm>
          <a:custGeom>
            <a:avLst/>
            <a:gdLst/>
            <a:ahLst/>
            <a:cxnLst/>
            <a:rect l="l" t="t" r="r" b="b"/>
            <a:pathLst>
              <a:path w="4605147" h="8229600">
                <a:moveTo>
                  <a:pt x="4605147" y="0"/>
                </a:moveTo>
                <a:lnTo>
                  <a:pt x="0" y="0"/>
                </a:lnTo>
                <a:lnTo>
                  <a:pt x="0" y="8229600"/>
                </a:lnTo>
                <a:lnTo>
                  <a:pt x="4605147" y="8229600"/>
                </a:lnTo>
                <a:lnTo>
                  <a:pt x="460514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3"/>
          <p:cNvSpPr/>
          <p:nvPr/>
        </p:nvSpPr>
        <p:spPr>
          <a:xfrm>
            <a:off x="13335000" y="5803900"/>
            <a:ext cx="2130189" cy="3806741"/>
          </a:xfrm>
          <a:custGeom>
            <a:avLst/>
            <a:gdLst/>
            <a:ahLst/>
            <a:cxnLst/>
            <a:rect l="l" t="t" r="r" b="b"/>
            <a:pathLst>
              <a:path w="2130189" h="3806741">
                <a:moveTo>
                  <a:pt x="0" y="0"/>
                </a:moveTo>
                <a:lnTo>
                  <a:pt x="2130189" y="0"/>
                </a:lnTo>
                <a:lnTo>
                  <a:pt x="2130189" y="3806741"/>
                </a:lnTo>
                <a:lnTo>
                  <a:pt x="0" y="38067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4.65558E-6 L 3.33333E-6 0.00014 C 0.00225 -0.0009 0.00477 -0.00164 0.00711 -0.00268 C 0.0079 -0.00297 0.00876 -0.00342 0.00946 -0.00401 C 0.01475 -0.00847 0.00842 -0.00594 0.01675 -0.00951 C 0.01779 -0.00995 0.01883 -0.01025 0.01988 -0.01084 C 0.02152 -0.01158 0.023 -0.01292 0.02474 -0.01351 C 0.02873 -0.0153 0.02682 -0.01426 0.03029 -0.01619 C 0.03402 -0.01574 0.03776 -0.01648 0.04149 -0.01485 C 0.04331 -0.01411 0.0447 -0.01129 0.04626 -0.00951 C 0.04713 -0.00862 0.04774 -0.00713 0.04869 -0.00669 C 0.04974 -0.00624 0.05086 -0.00594 0.05191 -0.00535 C 0.05269 -0.00505 0.05347 -0.00431 0.05425 -0.00401 C 0.05564 -0.00342 0.05703 -0.00312 0.05824 -0.00268 C 0.06258 -0.00312 0.06684 -0.00297 0.07109 -0.00401 C 0.07205 -0.00431 0.07257 -0.00609 0.07352 -0.00669 C 0.07448 -0.00743 0.0756 -0.00772 0.07665 -0.00817 C 0.07751 -0.00906 0.07812 -0.01069 0.07908 -0.01084 C 0.08715 -0.01158 0.08758 -0.01099 0.09271 -0.00817 C 0.09731 -0.00283 0.09288 -0.00743 0.09748 -0.00401 C 0.09852 -0.00327 0.09956 -0.00208 0.10078 -0.00134 C 0.10173 -0.0006 0.10286 -0.0006 0.1039 4.65558E-6 C 0.11146 0.00489 0.10234 0.00118 0.11102 0.00415 C 0.12014 0.00371 0.13229 0.00564 0.14227 0.00133 C 0.14314 0.00103 0.14383 0.00044 0.1447 4.65558E-6 C 0.15078 0.00044 0.15703 0.00014 0.1631 0.00133 C 0.16467 0.00178 0.16692 0.00697 0.16797 0.00816 C 0.16866 0.00905 0.16953 0.0089 0.17031 0.0095 C 0.17118 0.01024 0.17178 0.01157 0.17265 0.01232 C 0.1776 0.01588 0.17734 0.0144 0.18229 0.01633 C 0.18316 0.01662 0.18385 0.01722 0.18472 0.01766 C 0.20399 0.01662 0.21545 0.01499 0.23515 0.01766 C 0.23706 0.01796 0.23897 0.02182 0.2408 0.02315 C 0.24227 0.02434 0.24392 0.02494 0.24548 0.02583 C 0.24635 0.02761 0.24678 0.02998 0.24791 0.03132 C 0.24878 0.03236 0.25008 0.03206 0.25113 0.03266 C 0.25269 0.0334 0.25434 0.03444 0.2559 0.03533 C 0.25868 0.03681 0.25876 0.03681 0.26154 0.03948 C 0.26241 0.04023 0.26319 0.04127 0.26397 0.04216 C 0.26762 0.04171 0.27135 0.04156 0.27508 0.04082 C 0.27595 0.04067 0.27673 0.03963 0.27751 0.03948 C 0.27986 0.03874 0.28238 0.03859 0.28463 0.038 C 0.29218 0.03859 0.29965 0.03948 0.30711 0.03948 C 0.31597 0.03948 0.32265 0.03785 0.33116 0.03666 L 0.34158 0.03533 C 0.34574 0.03577 0.35008 0.03592 0.35434 0.03666 C 0.35521 0.03681 0.35616 0.03711 0.35668 0.038 C 0.35755 0.03904 0.35755 0.04127 0.35833 0.04216 C 0.3592 0.0432 0.3605 0.0429 0.36154 0.04349 C 0.36319 0.04438 0.36632 0.04617 0.36632 0.04631 C 0.36797 0.0481 0.36927 0.05062 0.37109 0.05166 C 0.38159 0.0576 0.37022 0.05166 0.38081 0.05567 C 0.38255 0.05641 0.38437 0.05819 0.38637 0.05849 C 0.39652 0.05953 0.40659 0.05938 0.41675 0.05982 C 0.41944 0.06131 0.41935 0.06146 0.42239 0.0625 C 0.42369 0.06309 0.42508 0.06339 0.4263 0.06383 C 0.42743 0.06428 0.42847 0.06502 0.42951 0.06517 C 0.4329 0.06591 0.44922 0.06754 0.45191 0.06799 C 0.47309 0.07066 0.44479 0.06814 0.47838 0.07066 C 0.47994 0.07155 0.48151 0.07274 0.48316 0.07333 C 0.49027 0.07615 0.51015 0.076 0.51119 0.07615 C 0.51354 0.07704 0.51588 0.07823 0.5184 0.07883 C 0.52126 0.07957 0.52422 0.07972 0.52725 0.08016 C 0.5309 0.08076 0.53689 0.08209 0.5408 0.08283 L 0.54635 0.08432 C 0.55573 0.08877 0.54896 0.08625 0.56163 0.08833 C 0.56363 0.08862 0.56588 0.08937 0.56797 0.08966 C 0.57118 0.09026 0.57439 0.09055 0.5776 0.091 C 0.59366 0.09783 0.57968 0.09234 0.62092 0.09234 L 0.62092 0.09248 " pathEditMode="relative" rAng="0" ptsTypes="AAAAAAAAAAAAAAAAAAAAAAAAAAAAAAAAAAAAAAAAAAAAAAAAAAAAAAAAAAAAAAAAAAAAAA">
                                      <p:cBhvr>
                                        <p:cTn id="1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42" y="39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5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40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530"/>
                </p14:media>
              </p:ext>
            </p:extLst>
          </p:nvPr>
        </p:nvPicPr>
        <p:blipFill>
          <a:blip r:embed="rId4"/>
          <a:srcRect t="12284" b="12284"/>
          <a:stretch>
            <a:fillRect/>
          </a:stretch>
        </p:blipFill>
        <p:spPr>
          <a:xfrm>
            <a:off x="-1524000" y="-4254500"/>
            <a:ext cx="22050745" cy="16633281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0058400" y="5880100"/>
            <a:ext cx="2130189" cy="3806741"/>
          </a:xfrm>
          <a:custGeom>
            <a:avLst/>
            <a:gdLst/>
            <a:ahLst/>
            <a:cxnLst/>
            <a:rect l="l" t="t" r="r" b="b"/>
            <a:pathLst>
              <a:path w="2130189" h="3806741">
                <a:moveTo>
                  <a:pt x="0" y="0"/>
                </a:moveTo>
                <a:lnTo>
                  <a:pt x="2130189" y="0"/>
                </a:lnTo>
                <a:lnTo>
                  <a:pt x="2130189" y="3806741"/>
                </a:lnTo>
                <a:lnTo>
                  <a:pt x="0" y="38067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47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23 0.06517 L 0.01423 0.06532 C 0.01336 0.06131 0.0125 0.0576 0.01172 0.05389 C 0.01145 0.05255 0.01137 0.05092 0.01093 0.04973 C 0.0105 0.04855 0.00972 0.04795 0.00928 0.04691 C 0.00824 0.04469 0.00755 0.04142 0.00599 0.03993 C 0.00529 0.03904 0.00434 0.0389 0.00356 0.03845 C 0.00269 0.03756 0.00208 0.03578 0.00104 0.03563 C -0.00408 0.03533 -0.01007 0.04172 -0.0145 0.03711 C -0.0178 0.03355 -0.01537 0.0239 -0.01615 0.01752 C -0.0165 0.01455 -0.01728 0.01188 -0.0178 0.00906 C -0.01806 0.00772 -0.01815 0.00609 -0.01858 0.0049 C -0.01919 0.00341 -0.01962 0.00193 -0.02023 0.00059 C -0.02162 -0.00238 -0.02535 -0.00698 -0.02683 -0.00772 C -0.02761 -0.00817 -0.02839 -0.00906 -0.02926 -0.0092 C -0.03447 -0.00995 -0.03967 -0.01009 -0.0448 -0.01054 C -0.04566 -0.01099 -0.04644 -0.01143 -0.04731 -0.01202 C -0.0487 -0.01292 -0.05 -0.01395 -0.05139 -0.01485 C -0.05243 -0.01544 -0.05356 -0.01559 -0.05469 -0.01618 C -0.05634 -0.01707 -0.05799 -0.01811 -0.05955 -0.019 L -0.06207 -0.02034 C -0.06285 -0.02078 -0.06363 -0.02138 -0.0645 -0.02182 L -0.0678 -0.02316 C -0.06858 -0.02405 -0.06936 -0.02524 -0.07023 -0.02598 C -0.07101 -0.02657 -0.07197 -0.02657 -0.07275 -0.02732 C -0.07335 -0.02806 -0.0737 -0.02939 -0.07431 -0.03014 C -0.07509 -0.03118 -0.07596 -0.03207 -0.07683 -0.03296 C -0.07735 -0.03444 -0.07769 -0.03607 -0.07848 -0.03726 C -0.07908 -0.03815 -0.0803 -0.03756 -0.08091 -0.0386 C -0.08151 -0.03964 -0.08125 -0.04157 -0.08169 -0.04276 C -0.08264 -0.04498 -0.08351 -0.04751 -0.08499 -0.0484 L -0.08742 -0.04973 L -0.08742 -0.04958 " pathEditMode="relative" rAng="0" ptsTypes="AAAAAAAAAAAAAAAAAAAAAAAAAAAAAAA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7" y="-5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hlinkClick r:id="rId3"/>
          </p:cNvPr>
          <p:cNvSpPr/>
          <p:nvPr/>
        </p:nvSpPr>
        <p:spPr>
          <a:xfrm>
            <a:off x="8153400" y="1173464"/>
            <a:ext cx="1513548" cy="2344436"/>
          </a:xfrm>
          <a:custGeom>
            <a:avLst/>
            <a:gdLst/>
            <a:ahLst/>
            <a:cxnLst/>
            <a:rect l="l" t="t" r="r" b="b"/>
            <a:pathLst>
              <a:path w="1540382" h="2344436">
                <a:moveTo>
                  <a:pt x="0" y="0"/>
                </a:moveTo>
                <a:lnTo>
                  <a:pt x="1540381" y="0"/>
                </a:lnTo>
                <a:lnTo>
                  <a:pt x="1540381" y="2344436"/>
                </a:lnTo>
                <a:lnTo>
                  <a:pt x="0" y="23444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53211" t="-111445" r="-713761" b="-330722"/>
            </a:stretch>
          </a:blipFill>
        </p:spPr>
      </p:sp>
      <p:sp>
        <p:nvSpPr>
          <p:cNvPr id="4" name="Freeform 4">
            <a:hlinkClick r:id="rId5"/>
          </p:cNvPr>
          <p:cNvSpPr/>
          <p:nvPr/>
        </p:nvSpPr>
        <p:spPr>
          <a:xfrm>
            <a:off x="7696200" y="2451100"/>
            <a:ext cx="4273321" cy="7734048"/>
          </a:xfrm>
          <a:custGeom>
            <a:avLst/>
            <a:gdLst/>
            <a:ahLst/>
            <a:cxnLst/>
            <a:rect l="l" t="t" r="r" b="b"/>
            <a:pathLst>
              <a:path w="4605147" h="8229600">
                <a:moveTo>
                  <a:pt x="0" y="0"/>
                </a:moveTo>
                <a:lnTo>
                  <a:pt x="4605147" y="0"/>
                </a:lnTo>
                <a:lnTo>
                  <a:pt x="4605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>
            <a:hlinkClick r:id="rId7"/>
          </p:cNvPr>
          <p:cNvSpPr/>
          <p:nvPr/>
        </p:nvSpPr>
        <p:spPr>
          <a:xfrm>
            <a:off x="6586074" y="6478246"/>
            <a:ext cx="4648200" cy="3706902"/>
          </a:xfrm>
          <a:custGeom>
            <a:avLst/>
            <a:gdLst/>
            <a:ahLst/>
            <a:cxnLst/>
            <a:rect l="l" t="t" r="r" b="b"/>
            <a:pathLst>
              <a:path w="4550485" h="3516654">
                <a:moveTo>
                  <a:pt x="0" y="0"/>
                </a:moveTo>
                <a:lnTo>
                  <a:pt x="4550485" y="0"/>
                </a:lnTo>
                <a:lnTo>
                  <a:pt x="4550485" y="3516654"/>
                </a:lnTo>
                <a:lnTo>
                  <a:pt x="0" y="35166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89130" t="-219678" r="-207453" b="-41767"/>
            </a:stretch>
          </a:blipFill>
        </p:spPr>
      </p:sp>
      <p:sp>
        <p:nvSpPr>
          <p:cNvPr id="6" name="Freeform 6">
            <a:hlinkClick r:id="rId9"/>
          </p:cNvPr>
          <p:cNvSpPr/>
          <p:nvPr/>
        </p:nvSpPr>
        <p:spPr>
          <a:xfrm>
            <a:off x="1600200" y="7480300"/>
            <a:ext cx="3048000" cy="2978682"/>
          </a:xfrm>
          <a:custGeom>
            <a:avLst/>
            <a:gdLst/>
            <a:ahLst/>
            <a:cxnLst/>
            <a:rect l="l" t="t" r="r" b="b"/>
            <a:pathLst>
              <a:path w="2897048" h="2824622">
                <a:moveTo>
                  <a:pt x="0" y="0"/>
                </a:moveTo>
                <a:lnTo>
                  <a:pt x="2897048" y="0"/>
                </a:lnTo>
                <a:lnTo>
                  <a:pt x="2897048" y="2824622"/>
                </a:lnTo>
                <a:lnTo>
                  <a:pt x="0" y="282462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32195" t="-307999" r="-547804" b="-42000"/>
            </a:stretch>
          </a:blipFill>
        </p:spPr>
      </p:sp>
      <p:sp>
        <p:nvSpPr>
          <p:cNvPr id="7" name="Freeform 7">
            <a:hlinkClick r:id="rId11"/>
          </p:cNvPr>
          <p:cNvSpPr/>
          <p:nvPr/>
        </p:nvSpPr>
        <p:spPr>
          <a:xfrm>
            <a:off x="12420600" y="5063954"/>
            <a:ext cx="3505200" cy="4092745"/>
          </a:xfrm>
          <a:custGeom>
            <a:avLst/>
            <a:gdLst/>
            <a:ahLst/>
            <a:cxnLst/>
            <a:rect l="l" t="t" r="r" b="b"/>
            <a:pathLst>
              <a:path w="3363402" h="3982716">
                <a:moveTo>
                  <a:pt x="0" y="0"/>
                </a:moveTo>
                <a:lnTo>
                  <a:pt x="3363402" y="0"/>
                </a:lnTo>
                <a:lnTo>
                  <a:pt x="3363402" y="3982717"/>
                </a:lnTo>
                <a:lnTo>
                  <a:pt x="0" y="398271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23529" t="-159574" r="-148319" b="-59574"/>
            </a:stretch>
          </a:blipFill>
        </p:spPr>
      </p:sp>
      <p:sp>
        <p:nvSpPr>
          <p:cNvPr id="8" name="Freeform 8">
            <a:hlinkClick r:id="rId13"/>
          </p:cNvPr>
          <p:cNvSpPr/>
          <p:nvPr/>
        </p:nvSpPr>
        <p:spPr>
          <a:xfrm flipH="1">
            <a:off x="2593387" y="6423976"/>
            <a:ext cx="1458453" cy="1463776"/>
          </a:xfrm>
          <a:custGeom>
            <a:avLst/>
            <a:gdLst/>
            <a:ahLst/>
            <a:cxnLst/>
            <a:rect l="l" t="t" r="r" b="b"/>
            <a:pathLst>
              <a:path w="1458453" h="1463776">
                <a:moveTo>
                  <a:pt x="1458453" y="0"/>
                </a:moveTo>
                <a:lnTo>
                  <a:pt x="0" y="0"/>
                </a:lnTo>
                <a:lnTo>
                  <a:pt x="0" y="1463775"/>
                </a:lnTo>
                <a:lnTo>
                  <a:pt x="1458453" y="1463775"/>
                </a:lnTo>
                <a:lnTo>
                  <a:pt x="1458453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0</Words>
  <Application>Microsoft Office PowerPoint</Application>
  <PresentationFormat>Vlastní</PresentationFormat>
  <Paragraphs>0</Paragraphs>
  <Slides>3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čarodějnice 2. tř. prac. listy</dc:title>
  <dc:creator>Michková Lucie</dc:creator>
  <cp:lastModifiedBy>Michková Lucie</cp:lastModifiedBy>
  <cp:revision>11</cp:revision>
  <dcterms:created xsi:type="dcterms:W3CDTF">2006-08-16T00:00:00Z</dcterms:created>
  <dcterms:modified xsi:type="dcterms:W3CDTF">2026-04-29T07:32:16Z</dcterms:modified>
  <dc:identifier>DAHIHXcA6G4</dc:identifier>
</cp:coreProperties>
</file>